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5" r:id="rId6"/>
    <p:sldId id="266" r:id="rId7"/>
    <p:sldId id="262" r:id="rId8"/>
    <p:sldId id="268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344" autoAdjust="0"/>
  </p:normalViewPr>
  <p:slideViewPr>
    <p:cSldViewPr snapToGrid="0" snapToObjects="1">
      <p:cViewPr varScale="1">
        <p:scale>
          <a:sx n="105" d="100"/>
          <a:sy n="105" d="100"/>
        </p:scale>
        <p:origin x="-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9DFBDA-025F-144C-81BB-493BFAA73206}" type="doc">
      <dgm:prSet loTypeId="urn:microsoft.com/office/officeart/2008/layout/RadialCluster" loCatId="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1B784EB-E6B9-7C4E-B2F2-1D79F0C582F9}">
      <dgm:prSet phldrT="[Text]"/>
      <dgm:spPr/>
      <dgm:t>
        <a:bodyPr/>
        <a:lstStyle/>
        <a:p>
          <a:r>
            <a:rPr lang="en-US" b="1" i="1" dirty="0" smtClean="0">
              <a:solidFill>
                <a:schemeClr val="tx1"/>
              </a:solidFill>
            </a:rPr>
            <a:t>“She felt bad.”</a:t>
          </a:r>
          <a:endParaRPr lang="en-US" b="1" i="1" dirty="0">
            <a:solidFill>
              <a:schemeClr val="tx1"/>
            </a:solidFill>
          </a:endParaRPr>
        </a:p>
      </dgm:t>
    </dgm:pt>
    <dgm:pt modelId="{D404606C-1E8F-C44D-A837-B26DE9B29190}" type="parTrans" cxnId="{C742AB52-7D92-6A48-8EF2-8B326EB840B3}">
      <dgm:prSet/>
      <dgm:spPr/>
      <dgm:t>
        <a:bodyPr/>
        <a:lstStyle/>
        <a:p>
          <a:endParaRPr lang="en-US"/>
        </a:p>
      </dgm:t>
    </dgm:pt>
    <dgm:pt modelId="{296A2981-5F90-4940-9FF7-E62E6D4D8D78}" type="sibTrans" cxnId="{C742AB52-7D92-6A48-8EF2-8B326EB840B3}">
      <dgm:prSet/>
      <dgm:spPr/>
      <dgm:t>
        <a:bodyPr/>
        <a:lstStyle/>
        <a:p>
          <a:endParaRPr lang="en-US"/>
        </a:p>
      </dgm:t>
    </dgm:pt>
    <dgm:pt modelId="{4E83EFAA-A787-DA4B-A4B7-A8F77810B167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Sick</a:t>
          </a:r>
          <a:endParaRPr lang="en-US" dirty="0">
            <a:solidFill>
              <a:srgbClr val="000000"/>
            </a:solidFill>
          </a:endParaRPr>
        </a:p>
      </dgm:t>
    </dgm:pt>
    <dgm:pt modelId="{C6B3F676-8AC0-0844-A687-CF4628823DF6}" type="parTrans" cxnId="{8DE9CFA9-7C3F-444B-B3E0-C22A6DCB0091}">
      <dgm:prSet/>
      <dgm:spPr/>
      <dgm:t>
        <a:bodyPr/>
        <a:lstStyle/>
        <a:p>
          <a:endParaRPr lang="en-US"/>
        </a:p>
      </dgm:t>
    </dgm:pt>
    <dgm:pt modelId="{4E9EB35D-9BB7-9444-90D0-61B0AD076286}" type="sibTrans" cxnId="{8DE9CFA9-7C3F-444B-B3E0-C22A6DCB0091}">
      <dgm:prSet/>
      <dgm:spPr/>
      <dgm:t>
        <a:bodyPr/>
        <a:lstStyle/>
        <a:p>
          <a:endParaRPr lang="en-US"/>
        </a:p>
      </dgm:t>
    </dgm:pt>
    <dgm:pt modelId="{5816DB96-0866-C14F-B8B9-F60874A42E37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Sad</a:t>
          </a:r>
          <a:endParaRPr lang="en-US" dirty="0">
            <a:solidFill>
              <a:srgbClr val="000000"/>
            </a:solidFill>
          </a:endParaRPr>
        </a:p>
      </dgm:t>
    </dgm:pt>
    <dgm:pt modelId="{1E5F6DA2-9BB8-4B48-B71A-F8F624399AD3}" type="parTrans" cxnId="{4118DDFB-98BF-7341-8191-5AEEF041F01F}">
      <dgm:prSet/>
      <dgm:spPr/>
      <dgm:t>
        <a:bodyPr/>
        <a:lstStyle/>
        <a:p>
          <a:endParaRPr lang="en-US"/>
        </a:p>
      </dgm:t>
    </dgm:pt>
    <dgm:pt modelId="{6D42BC5F-ACF6-2C4C-AF8D-AB6DB0F0A004}" type="sibTrans" cxnId="{4118DDFB-98BF-7341-8191-5AEEF041F01F}">
      <dgm:prSet/>
      <dgm:spPr/>
      <dgm:t>
        <a:bodyPr/>
        <a:lstStyle/>
        <a:p>
          <a:endParaRPr lang="en-US"/>
        </a:p>
      </dgm:t>
    </dgm:pt>
    <dgm:pt modelId="{230E14AD-78CC-DF4E-9252-925875B61FD7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Apologetic</a:t>
          </a:r>
          <a:endParaRPr lang="en-US" dirty="0">
            <a:solidFill>
              <a:srgbClr val="000000"/>
            </a:solidFill>
          </a:endParaRPr>
        </a:p>
      </dgm:t>
    </dgm:pt>
    <dgm:pt modelId="{A2A31788-BEC3-E943-AC98-0FB0DA6A53F8}" type="parTrans" cxnId="{0E25A959-D92D-B544-8FD7-4CE04E7B1CD2}">
      <dgm:prSet/>
      <dgm:spPr/>
      <dgm:t>
        <a:bodyPr/>
        <a:lstStyle/>
        <a:p>
          <a:endParaRPr lang="en-US"/>
        </a:p>
      </dgm:t>
    </dgm:pt>
    <dgm:pt modelId="{DC9A4CB2-2F8B-5140-8187-0144061FE637}" type="sibTrans" cxnId="{0E25A959-D92D-B544-8FD7-4CE04E7B1CD2}">
      <dgm:prSet/>
      <dgm:spPr/>
      <dgm:t>
        <a:bodyPr/>
        <a:lstStyle/>
        <a:p>
          <a:endParaRPr lang="en-US"/>
        </a:p>
      </dgm:t>
    </dgm:pt>
    <dgm:pt modelId="{9167DCD4-11E1-2044-A254-B315FEAF46AE}" type="pres">
      <dgm:prSet presAssocID="{BF9DFBDA-025F-144C-81BB-493BFAA7320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0589499-9D8E-A04F-A8FF-883E6B3341C4}" type="pres">
      <dgm:prSet presAssocID="{A1B784EB-E6B9-7C4E-B2F2-1D79F0C582F9}" presName="singleCycle" presStyleCnt="0"/>
      <dgm:spPr/>
    </dgm:pt>
    <dgm:pt modelId="{3208723B-0016-F848-B152-92667E51FE6C}" type="pres">
      <dgm:prSet presAssocID="{A1B784EB-E6B9-7C4E-B2F2-1D79F0C582F9}" presName="singleCenter" presStyleLbl="node1" presStyleIdx="0" presStyleCnt="4" custScaleX="265674" custLinFactNeighborX="3842" custLinFactNeighborY="-11895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E3207423-6C10-0646-88D5-29EC20BB0EA2}" type="pres">
      <dgm:prSet presAssocID="{C6B3F676-8AC0-0844-A687-CF4628823DF6}" presName="Name56" presStyleLbl="parChTrans1D2" presStyleIdx="0" presStyleCnt="3"/>
      <dgm:spPr/>
      <dgm:t>
        <a:bodyPr/>
        <a:lstStyle/>
        <a:p>
          <a:endParaRPr lang="en-US"/>
        </a:p>
      </dgm:t>
    </dgm:pt>
    <dgm:pt modelId="{AED2B06D-B101-5745-8D0C-AB481A63B8C8}" type="pres">
      <dgm:prSet presAssocID="{4E83EFAA-A787-DA4B-A4B7-A8F77810B167}" presName="text0" presStyleLbl="node1" presStyleIdx="1" presStyleCnt="4" custScaleX="249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7DC4F-0811-CD41-9A9D-6330FEC25B2A}" type="pres">
      <dgm:prSet presAssocID="{1E5F6DA2-9BB8-4B48-B71A-F8F624399AD3}" presName="Name56" presStyleLbl="parChTrans1D2" presStyleIdx="1" presStyleCnt="3"/>
      <dgm:spPr/>
      <dgm:t>
        <a:bodyPr/>
        <a:lstStyle/>
        <a:p>
          <a:endParaRPr lang="en-US"/>
        </a:p>
      </dgm:t>
    </dgm:pt>
    <dgm:pt modelId="{F1086F2C-F954-8040-99AD-2FE950A239EF}" type="pres">
      <dgm:prSet presAssocID="{5816DB96-0866-C14F-B8B9-F60874A42E37}" presName="text0" presStyleLbl="node1" presStyleIdx="2" presStyleCnt="4" custScaleX="1900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39548-B112-BA44-BE8C-A7C83BE31B3A}" type="pres">
      <dgm:prSet presAssocID="{A2A31788-BEC3-E943-AC98-0FB0DA6A53F8}" presName="Name56" presStyleLbl="parChTrans1D2" presStyleIdx="2" presStyleCnt="3"/>
      <dgm:spPr/>
      <dgm:t>
        <a:bodyPr/>
        <a:lstStyle/>
        <a:p>
          <a:endParaRPr lang="en-US"/>
        </a:p>
      </dgm:t>
    </dgm:pt>
    <dgm:pt modelId="{719014F8-2596-2B43-B858-D35AD63F4099}" type="pres">
      <dgm:prSet presAssocID="{230E14AD-78CC-DF4E-9252-925875B61FD7}" presName="text0" presStyleLbl="node1" presStyleIdx="3" presStyleCnt="4" custScaleX="2942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18DDFB-98BF-7341-8191-5AEEF041F01F}" srcId="{A1B784EB-E6B9-7C4E-B2F2-1D79F0C582F9}" destId="{5816DB96-0866-C14F-B8B9-F60874A42E37}" srcOrd="1" destOrd="0" parTransId="{1E5F6DA2-9BB8-4B48-B71A-F8F624399AD3}" sibTransId="{6D42BC5F-ACF6-2C4C-AF8D-AB6DB0F0A004}"/>
    <dgm:cxn modelId="{C740E918-5938-EC45-B280-8CDF0665E7FC}" type="presOf" srcId="{C6B3F676-8AC0-0844-A687-CF4628823DF6}" destId="{E3207423-6C10-0646-88D5-29EC20BB0EA2}" srcOrd="0" destOrd="0" presId="urn:microsoft.com/office/officeart/2008/layout/RadialCluster"/>
    <dgm:cxn modelId="{8DE9CFA9-7C3F-444B-B3E0-C22A6DCB0091}" srcId="{A1B784EB-E6B9-7C4E-B2F2-1D79F0C582F9}" destId="{4E83EFAA-A787-DA4B-A4B7-A8F77810B167}" srcOrd="0" destOrd="0" parTransId="{C6B3F676-8AC0-0844-A687-CF4628823DF6}" sibTransId="{4E9EB35D-9BB7-9444-90D0-61B0AD076286}"/>
    <dgm:cxn modelId="{269B1BB6-62AC-5743-AE92-8DC8C7030D89}" type="presOf" srcId="{4E83EFAA-A787-DA4B-A4B7-A8F77810B167}" destId="{AED2B06D-B101-5745-8D0C-AB481A63B8C8}" srcOrd="0" destOrd="0" presId="urn:microsoft.com/office/officeart/2008/layout/RadialCluster"/>
    <dgm:cxn modelId="{622C8FA2-4D4D-8B43-970B-8F92EE43C43A}" type="presOf" srcId="{1E5F6DA2-9BB8-4B48-B71A-F8F624399AD3}" destId="{A837DC4F-0811-CD41-9A9D-6330FEC25B2A}" srcOrd="0" destOrd="0" presId="urn:microsoft.com/office/officeart/2008/layout/RadialCluster"/>
    <dgm:cxn modelId="{C742AB52-7D92-6A48-8EF2-8B326EB840B3}" srcId="{BF9DFBDA-025F-144C-81BB-493BFAA73206}" destId="{A1B784EB-E6B9-7C4E-B2F2-1D79F0C582F9}" srcOrd="0" destOrd="0" parTransId="{D404606C-1E8F-C44D-A837-B26DE9B29190}" sibTransId="{296A2981-5F90-4940-9FF7-E62E6D4D8D78}"/>
    <dgm:cxn modelId="{0E25A959-D92D-B544-8FD7-4CE04E7B1CD2}" srcId="{A1B784EB-E6B9-7C4E-B2F2-1D79F0C582F9}" destId="{230E14AD-78CC-DF4E-9252-925875B61FD7}" srcOrd="2" destOrd="0" parTransId="{A2A31788-BEC3-E943-AC98-0FB0DA6A53F8}" sibTransId="{DC9A4CB2-2F8B-5140-8187-0144061FE637}"/>
    <dgm:cxn modelId="{70AB4C75-DF4E-2B41-9CA6-D2EAC005421E}" type="presOf" srcId="{A2A31788-BEC3-E943-AC98-0FB0DA6A53F8}" destId="{25539548-B112-BA44-BE8C-A7C83BE31B3A}" srcOrd="0" destOrd="0" presId="urn:microsoft.com/office/officeart/2008/layout/RadialCluster"/>
    <dgm:cxn modelId="{0AAF2496-5AE2-0F44-A9F9-CF0052AD53CB}" type="presOf" srcId="{BF9DFBDA-025F-144C-81BB-493BFAA73206}" destId="{9167DCD4-11E1-2044-A254-B315FEAF46AE}" srcOrd="0" destOrd="0" presId="urn:microsoft.com/office/officeart/2008/layout/RadialCluster"/>
    <dgm:cxn modelId="{7741AF57-9F8E-4E45-A31A-38711A45F976}" type="presOf" srcId="{A1B784EB-E6B9-7C4E-B2F2-1D79F0C582F9}" destId="{3208723B-0016-F848-B152-92667E51FE6C}" srcOrd="0" destOrd="0" presId="urn:microsoft.com/office/officeart/2008/layout/RadialCluster"/>
    <dgm:cxn modelId="{4AF9BE74-7337-7646-888C-7FD6C7A98ECD}" type="presOf" srcId="{5816DB96-0866-C14F-B8B9-F60874A42E37}" destId="{F1086F2C-F954-8040-99AD-2FE950A239EF}" srcOrd="0" destOrd="0" presId="urn:microsoft.com/office/officeart/2008/layout/RadialCluster"/>
    <dgm:cxn modelId="{105AF2CD-5B99-AC48-AAAF-02E1F8C3864F}" type="presOf" srcId="{230E14AD-78CC-DF4E-9252-925875B61FD7}" destId="{719014F8-2596-2B43-B858-D35AD63F4099}" srcOrd="0" destOrd="0" presId="urn:microsoft.com/office/officeart/2008/layout/RadialCluster"/>
    <dgm:cxn modelId="{C2235332-1406-A34D-A827-CFEF5DD5A8C3}" type="presParOf" srcId="{9167DCD4-11E1-2044-A254-B315FEAF46AE}" destId="{20589499-9D8E-A04F-A8FF-883E6B3341C4}" srcOrd="0" destOrd="0" presId="urn:microsoft.com/office/officeart/2008/layout/RadialCluster"/>
    <dgm:cxn modelId="{0A080031-CC85-8041-A473-71F8FDA6FCC2}" type="presParOf" srcId="{20589499-9D8E-A04F-A8FF-883E6B3341C4}" destId="{3208723B-0016-F848-B152-92667E51FE6C}" srcOrd="0" destOrd="0" presId="urn:microsoft.com/office/officeart/2008/layout/RadialCluster"/>
    <dgm:cxn modelId="{CC530CA5-14D6-3242-B2CA-44B444FAD8A8}" type="presParOf" srcId="{20589499-9D8E-A04F-A8FF-883E6B3341C4}" destId="{E3207423-6C10-0646-88D5-29EC20BB0EA2}" srcOrd="1" destOrd="0" presId="urn:microsoft.com/office/officeart/2008/layout/RadialCluster"/>
    <dgm:cxn modelId="{24ED0554-4B32-1D40-A589-7950A521D7C4}" type="presParOf" srcId="{20589499-9D8E-A04F-A8FF-883E6B3341C4}" destId="{AED2B06D-B101-5745-8D0C-AB481A63B8C8}" srcOrd="2" destOrd="0" presId="urn:microsoft.com/office/officeart/2008/layout/RadialCluster"/>
    <dgm:cxn modelId="{42D86FB3-37F2-E641-B5FC-1625B30BAADA}" type="presParOf" srcId="{20589499-9D8E-A04F-A8FF-883E6B3341C4}" destId="{A837DC4F-0811-CD41-9A9D-6330FEC25B2A}" srcOrd="3" destOrd="0" presId="urn:microsoft.com/office/officeart/2008/layout/RadialCluster"/>
    <dgm:cxn modelId="{0A59C1BA-B7ED-C640-90AB-C11F53D1EDA7}" type="presParOf" srcId="{20589499-9D8E-A04F-A8FF-883E6B3341C4}" destId="{F1086F2C-F954-8040-99AD-2FE950A239EF}" srcOrd="4" destOrd="0" presId="urn:microsoft.com/office/officeart/2008/layout/RadialCluster"/>
    <dgm:cxn modelId="{9BDBA93B-2D8C-8B40-88BA-E2242DA771F2}" type="presParOf" srcId="{20589499-9D8E-A04F-A8FF-883E6B3341C4}" destId="{25539548-B112-BA44-BE8C-A7C83BE31B3A}" srcOrd="5" destOrd="0" presId="urn:microsoft.com/office/officeart/2008/layout/RadialCluster"/>
    <dgm:cxn modelId="{5B2DE8FE-F5E6-6448-BD9F-11516C15492A}" type="presParOf" srcId="{20589499-9D8E-A04F-A8FF-883E6B3341C4}" destId="{719014F8-2596-2B43-B858-D35AD63F409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08723B-0016-F848-B152-92667E51FE6C}">
      <dsp:nvSpPr>
        <dsp:cNvPr id="0" name=""/>
        <dsp:cNvSpPr/>
      </dsp:nvSpPr>
      <dsp:spPr>
        <a:xfrm>
          <a:off x="2459335" y="1830465"/>
          <a:ext cx="4102964" cy="1544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tint val="8000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i="1" kern="1200" dirty="0" smtClean="0">
              <a:solidFill>
                <a:schemeClr val="tx1"/>
              </a:solidFill>
            </a:rPr>
            <a:t>“She felt bad.”</a:t>
          </a:r>
          <a:endParaRPr lang="en-US" sz="3500" b="1" i="1" kern="1200" dirty="0">
            <a:solidFill>
              <a:schemeClr val="tx1"/>
            </a:solidFill>
          </a:endParaRPr>
        </a:p>
      </dsp:txBody>
      <dsp:txXfrm>
        <a:off x="2534724" y="1905854"/>
        <a:ext cx="3952186" cy="1393582"/>
      </dsp:txXfrm>
    </dsp:sp>
    <dsp:sp modelId="{E3207423-6C10-0646-88D5-29EC20BB0EA2}">
      <dsp:nvSpPr>
        <dsp:cNvPr id="0" name=""/>
        <dsp:cNvSpPr/>
      </dsp:nvSpPr>
      <dsp:spPr>
        <a:xfrm rot="15854551">
          <a:off x="4146089" y="1571063"/>
          <a:ext cx="5214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1435" y="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D2B06D-B101-5745-8D0C-AB481A63B8C8}">
      <dsp:nvSpPr>
        <dsp:cNvPr id="0" name=""/>
        <dsp:cNvSpPr/>
      </dsp:nvSpPr>
      <dsp:spPr>
        <a:xfrm>
          <a:off x="3035903" y="276939"/>
          <a:ext cx="2585169" cy="103472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tint val="8000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0000"/>
              </a:solidFill>
            </a:rPr>
            <a:t>Sick</a:t>
          </a:r>
          <a:endParaRPr lang="en-US" sz="3600" kern="1200" dirty="0">
            <a:solidFill>
              <a:srgbClr val="000000"/>
            </a:solidFill>
          </a:endParaRPr>
        </a:p>
      </dsp:txBody>
      <dsp:txXfrm>
        <a:off x="3086414" y="327450"/>
        <a:ext cx="2484147" cy="933699"/>
      </dsp:txXfrm>
    </dsp:sp>
    <dsp:sp modelId="{A837DC4F-0811-CD41-9A9D-6330FEC25B2A}">
      <dsp:nvSpPr>
        <dsp:cNvPr id="0" name=""/>
        <dsp:cNvSpPr/>
      </dsp:nvSpPr>
      <dsp:spPr>
        <a:xfrm rot="2584591">
          <a:off x="5245616" y="3605517"/>
          <a:ext cx="67554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5547" y="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86F2C-F954-8040-99AD-2FE950A239EF}">
      <dsp:nvSpPr>
        <dsp:cNvPr id="0" name=""/>
        <dsp:cNvSpPr/>
      </dsp:nvSpPr>
      <dsp:spPr>
        <a:xfrm>
          <a:off x="5400178" y="3836208"/>
          <a:ext cx="1966509" cy="103472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tint val="8000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0000"/>
              </a:solidFill>
            </a:rPr>
            <a:t>Sad</a:t>
          </a:r>
          <a:endParaRPr lang="en-US" sz="3600" kern="1200" dirty="0">
            <a:solidFill>
              <a:srgbClr val="000000"/>
            </a:solidFill>
          </a:endParaRPr>
        </a:p>
      </dsp:txBody>
      <dsp:txXfrm>
        <a:off x="5450689" y="3886719"/>
        <a:ext cx="1865487" cy="933699"/>
      </dsp:txXfrm>
    </dsp:sp>
    <dsp:sp modelId="{25539548-B112-BA44-BE8C-A7C83BE31B3A}">
      <dsp:nvSpPr>
        <dsp:cNvPr id="0" name=""/>
        <dsp:cNvSpPr/>
      </dsp:nvSpPr>
      <dsp:spPr>
        <a:xfrm rot="8517165">
          <a:off x="2855071" y="3605517"/>
          <a:ext cx="7486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8618" y="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014F8-2596-2B43-B858-D35AD63F4099}">
      <dsp:nvSpPr>
        <dsp:cNvPr id="0" name=""/>
        <dsp:cNvSpPr/>
      </dsp:nvSpPr>
      <dsp:spPr>
        <a:xfrm>
          <a:off x="751085" y="3836208"/>
          <a:ext cx="3044916" cy="103472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tint val="8000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rgbClr val="000000"/>
              </a:solidFill>
            </a:rPr>
            <a:t>Apologetic</a:t>
          </a:r>
          <a:endParaRPr lang="en-US" sz="3500" kern="1200" dirty="0">
            <a:solidFill>
              <a:srgbClr val="000000"/>
            </a:solidFill>
          </a:endParaRPr>
        </a:p>
      </dsp:txBody>
      <dsp:txXfrm>
        <a:off x="801596" y="3886719"/>
        <a:ext cx="2943894" cy="933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CA9F4-7130-2F4D-BCD4-2878809CBF73}" type="datetimeFigureOut">
              <a:rPr lang="en-US" smtClean="0"/>
              <a:t>8/22/14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4F674-2A85-9D43-A767-CAC82E403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8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4F674-2A85-9D43-A767-CAC82E4034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32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4F674-2A85-9D43-A767-CAC82E4034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1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8/22/14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8/22/14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8/22/14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8/22/14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8/22/14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8/22/14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8/22/14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8/22/14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8/22/14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8/22/14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8/22/14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8/22/14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8/22/14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8/22/14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8/22/14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8/22/14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8/22/14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W.10.3D</a:t>
            </a:r>
          </a:p>
          <a:p>
            <a:pPr marL="0" indent="0">
              <a:buNone/>
            </a:pPr>
            <a:r>
              <a:rPr lang="en-US" sz="2200" dirty="0" smtClean="0"/>
              <a:t>Use </a:t>
            </a:r>
            <a:r>
              <a:rPr lang="en-US" sz="2200" dirty="0"/>
              <a:t>precise </a:t>
            </a:r>
            <a:r>
              <a:rPr lang="en-US" sz="2200" b="1" dirty="0">
                <a:solidFill>
                  <a:srgbClr val="FF0000"/>
                </a:solidFill>
              </a:rPr>
              <a:t>words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and </a:t>
            </a:r>
            <a:r>
              <a:rPr lang="en-US" sz="2200" b="1" dirty="0">
                <a:solidFill>
                  <a:srgbClr val="FF0000"/>
                </a:solidFill>
              </a:rPr>
              <a:t>phrases</a:t>
            </a:r>
            <a:r>
              <a:rPr lang="en-US" sz="2200" dirty="0"/>
              <a:t>, </a:t>
            </a:r>
            <a:r>
              <a:rPr lang="en-US" sz="2200" b="1" dirty="0">
                <a:solidFill>
                  <a:srgbClr val="FF0000"/>
                </a:solidFill>
              </a:rPr>
              <a:t>telling details</a:t>
            </a:r>
            <a:r>
              <a:rPr lang="en-US" sz="2200" dirty="0"/>
              <a:t>, and </a:t>
            </a:r>
            <a:r>
              <a:rPr lang="en-US" sz="2400" b="1" dirty="0">
                <a:solidFill>
                  <a:srgbClr val="FF0000"/>
                </a:solidFill>
              </a:rPr>
              <a:t>sensory language </a:t>
            </a:r>
            <a:r>
              <a:rPr lang="en-US" sz="2200" dirty="0"/>
              <a:t>to convey a vivid picture of the experiences, events, setting, and/or characters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IWBAT collaborate in small groups to create </a:t>
            </a:r>
            <a:r>
              <a:rPr lang="en-US" sz="3000" dirty="0"/>
              <a:t>an interesting visual presentation that will offer alternatives </a:t>
            </a:r>
            <a:r>
              <a:rPr lang="en-US" sz="3000" dirty="0" smtClean="0"/>
              <a:t>for </a:t>
            </a:r>
            <a:r>
              <a:rPr lang="en-US" sz="3000" dirty="0"/>
              <a:t>a selected </a:t>
            </a:r>
            <a:r>
              <a:rPr lang="en-US" sz="3000" i="1" dirty="0"/>
              <a:t>dead word</a:t>
            </a:r>
            <a:r>
              <a:rPr lang="en-US" sz="3000" dirty="0"/>
              <a:t>. </a:t>
            </a:r>
            <a:r>
              <a:rPr lang="en-US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00005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309525"/>
            <a:ext cx="8308975" cy="1143000"/>
          </a:xfrm>
        </p:spPr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8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BUSINESS/ANNOUNCEMENTS</a:t>
            </a:r>
          </a:p>
          <a:p>
            <a:endParaRPr lang="en-US" b="1" dirty="0"/>
          </a:p>
          <a:p>
            <a:r>
              <a:rPr lang="en-US" b="1" dirty="0" smtClean="0"/>
              <a:t>LIVING WORDS ACTIVITY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------- SECOND HOUR -------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b="1" dirty="0" smtClean="0"/>
              <a:t>PEARSON TIMED WRITING &amp; DIAGNOSTIC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8382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5</a:t>
            </a:r>
            <a:r>
              <a:rPr lang="en-US" b="1" baseline="30000" dirty="0" smtClean="0"/>
              <a:t>th</a:t>
            </a:r>
            <a:r>
              <a:rPr lang="en-US" b="1" dirty="0" smtClean="0"/>
              <a:t> Period:	I need your paragraphs from yesterday</a:t>
            </a:r>
          </a:p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Period:	I need your peer edits sheet and rough draft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2956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pic>
        <p:nvPicPr>
          <p:cNvPr id="4" name="Picture 3" descr="Screen Shot 2014-08-21 at 6.39.3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4781"/>
            <a:ext cx="9144000" cy="3371183"/>
          </a:xfrm>
          <a:prstGeom prst="rect">
            <a:avLst/>
          </a:prstGeom>
          <a:ln>
            <a:solidFill>
              <a:srgbClr val="94C60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608667" y="4342190"/>
            <a:ext cx="3048000" cy="25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50" dirty="0" smtClean="0">
                <a:solidFill>
                  <a:srgbClr val="000000"/>
                </a:solidFill>
                <a:latin typeface="Gill Sans Light"/>
                <a:cs typeface="Gill Sans Light"/>
              </a:rPr>
              <a:t>“A Mark on the Wall” by Virginia Woolf </a:t>
            </a:r>
            <a:endParaRPr lang="en-US" sz="1450" dirty="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692891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6" y="2756646"/>
            <a:ext cx="3320828" cy="3491753"/>
          </a:xfrm>
        </p:spPr>
        <p:txBody>
          <a:bodyPr/>
          <a:lstStyle/>
          <a:p>
            <a:r>
              <a:rPr lang="en-US" b="1" dirty="0" smtClean="0"/>
              <a:t>SWITCH TO ELMO FOR OVERVIEW AND DIRECTIONS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 descr="Screen Shot 2014-08-21 at 7.01.1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762" y="312877"/>
            <a:ext cx="5173591" cy="6283961"/>
          </a:xfrm>
          <a:prstGeom prst="rect">
            <a:avLst/>
          </a:prstGeom>
          <a:ln>
            <a:solidFill>
              <a:srgbClr val="008000"/>
            </a:solidFill>
          </a:ln>
        </p:spPr>
      </p:pic>
    </p:spTree>
    <p:extLst>
      <p:ext uri="{BB962C8B-B14F-4D97-AF65-F5344CB8AC3E}">
        <p14:creationId xmlns:p14="http://schemas.microsoft.com/office/powerpoint/2010/main" val="1012389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GROUPS / ROLES		(</a:t>
            </a:r>
            <a:r>
              <a:rPr lang="en-US" b="1" dirty="0" err="1" smtClean="0"/>
              <a:t>pg</a:t>
            </a:r>
            <a:r>
              <a:rPr lang="en-US" b="1" dirty="0" smtClean="0"/>
              <a:t>: 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Same groups as your peer-editing activity.</a:t>
            </a:r>
          </a:p>
        </p:txBody>
      </p:sp>
      <p:pic>
        <p:nvPicPr>
          <p:cNvPr id="4" name="Picture 3" descr="Screen Shot 2014-08-21 at 6.56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21" y="3303023"/>
            <a:ext cx="2842656" cy="2608068"/>
          </a:xfrm>
          <a:prstGeom prst="rect">
            <a:avLst/>
          </a:prstGeom>
          <a:ln>
            <a:solidFill>
              <a:srgbClr val="008000"/>
            </a:solidFill>
          </a:ln>
        </p:spPr>
      </p:pic>
      <p:pic>
        <p:nvPicPr>
          <p:cNvPr id="5" name="Picture 4" descr="Screen Shot 2014-08-21 at 6.56.3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329" y="3341874"/>
            <a:ext cx="2595433" cy="2569217"/>
          </a:xfrm>
          <a:prstGeom prst="rect">
            <a:avLst/>
          </a:prstGeom>
          <a:ln>
            <a:solidFill>
              <a:srgbClr val="660066"/>
            </a:solidFill>
          </a:ln>
        </p:spPr>
      </p:pic>
      <p:pic>
        <p:nvPicPr>
          <p:cNvPr id="6" name="Picture 5" descr="Screen Shot 2014-08-21 at 6.56.58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208" y="3341874"/>
            <a:ext cx="2830502" cy="2539515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327947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54356061"/>
              </p:ext>
            </p:extLst>
          </p:nvPr>
        </p:nvGraphicFramePr>
        <p:xfrm>
          <a:off x="497007" y="955974"/>
          <a:ext cx="8117773" cy="5147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98880" y="246979"/>
            <a:ext cx="4304097" cy="92333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Rotten, run down, nauseated, bedridden, suffering, ailing, debilitated, hospitalized, weak</a:t>
            </a:r>
            <a:endParaRPr lang="en-US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839903" y="5934670"/>
            <a:ext cx="4304097" cy="92333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Morose, depressed, bitter, gloomy, cheerless, blue, despairing, hurting, pensive, wistful </a:t>
            </a:r>
            <a:endParaRPr lang="en-US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06314" y="5891390"/>
            <a:ext cx="4304097" cy="92333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Attritional, repentant, penitent, shamefaced, contrite, compunctious, conscience-stricken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112951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TESTING SET-UP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 Need:</a:t>
            </a:r>
          </a:p>
          <a:p>
            <a:pPr lvl="1"/>
            <a:r>
              <a:rPr lang="en-US" sz="3000" dirty="0" smtClean="0"/>
              <a:t>Pencil</a:t>
            </a:r>
          </a:p>
          <a:p>
            <a:pPr lvl="1"/>
            <a:r>
              <a:rPr lang="en-US" sz="3000" i="1" dirty="0" smtClean="0"/>
              <a:t>Optional: </a:t>
            </a:r>
            <a:r>
              <a:rPr lang="en-US" sz="3000" dirty="0" smtClean="0"/>
              <a:t>Highlighter, Colored Pencils, Annotation Tools</a:t>
            </a:r>
          </a:p>
          <a:p>
            <a:pPr lvl="1"/>
            <a:r>
              <a:rPr lang="en-US" sz="3000" dirty="0" smtClean="0"/>
              <a:t>Divider Folder</a:t>
            </a:r>
          </a:p>
          <a:p>
            <a:pPr lvl="1"/>
            <a:endParaRPr lang="en-US" b="1" dirty="0"/>
          </a:p>
          <a:p>
            <a:pPr marL="228600" lvl="1" indent="0">
              <a:buNone/>
            </a:pPr>
            <a:r>
              <a:rPr lang="en-US" b="1" dirty="0" smtClean="0"/>
              <a:t>Please place folders between you and your partner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60235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2028265"/>
            <a:ext cx="8308975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TESTING OVERVIEW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3136089"/>
            <a:ext cx="3840480" cy="645459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DURING TEST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786506"/>
            <a:ext cx="3840480" cy="29257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Focus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 your own work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Absolutely silent</a:t>
            </a:r>
          </a:p>
          <a:p>
            <a:r>
              <a:rPr lang="en-US" dirty="0" smtClean="0"/>
              <a:t>When you are </a:t>
            </a:r>
            <a:r>
              <a:rPr lang="en-US" b="1" dirty="0" smtClean="0">
                <a:solidFill>
                  <a:srgbClr val="FF0000"/>
                </a:solidFill>
              </a:rPr>
              <a:t>finished</a:t>
            </a:r>
            <a:r>
              <a:rPr lang="en-US" dirty="0" smtClean="0"/>
              <a:t>, move on to the </a:t>
            </a:r>
            <a:r>
              <a:rPr lang="en-US" b="1" dirty="0" smtClean="0">
                <a:solidFill>
                  <a:srgbClr val="FF0000"/>
                </a:solidFill>
              </a:rPr>
              <a:t>“After Test” </a:t>
            </a:r>
            <a:r>
              <a:rPr lang="en-US" dirty="0" smtClean="0"/>
              <a:t>work</a:t>
            </a:r>
          </a:p>
          <a:p>
            <a:pPr lvl="1"/>
            <a:r>
              <a:rPr lang="en-US" i="1" dirty="0" smtClean="0"/>
              <a:t>At this point you may listen to music… but ONLY if you did your HW… I’m checking.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3117684"/>
            <a:ext cx="3840480" cy="645459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AFTER TEST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786506"/>
            <a:ext cx="3840480" cy="29257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Turn in </a:t>
            </a:r>
            <a:r>
              <a:rPr lang="en-US" dirty="0" smtClean="0"/>
              <a:t>to </a:t>
            </a:r>
            <a:r>
              <a:rPr lang="en-US" u="sng" dirty="0" smtClean="0"/>
              <a:t>Ms. L</a:t>
            </a:r>
          </a:p>
          <a:p>
            <a:r>
              <a:rPr lang="en-US" b="1" dirty="0" smtClean="0"/>
              <a:t>Start HW</a:t>
            </a:r>
          </a:p>
          <a:p>
            <a:pPr marL="0" indent="0" algn="ctr">
              <a:buNone/>
            </a:pPr>
            <a:r>
              <a:rPr lang="en-US" dirty="0" smtClean="0"/>
              <a:t>---- OR ----</a:t>
            </a:r>
          </a:p>
          <a:p>
            <a:r>
              <a:rPr lang="en-US" dirty="0" smtClean="0"/>
              <a:t>Continue working on</a:t>
            </a:r>
            <a:r>
              <a:rPr lang="en-US" b="1" dirty="0" smtClean="0"/>
              <a:t> </a:t>
            </a:r>
            <a:r>
              <a:rPr lang="en-US" b="1" u="sng" dirty="0" smtClean="0"/>
              <a:t>Personal Narrative</a:t>
            </a:r>
            <a:endParaRPr lang="en-US" b="1" u="sng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15925" y="196511"/>
            <a:ext cx="2602930" cy="64545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  <a:defRPr sz="2400" b="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None/>
              <a:defRPr lang="en-US"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  <a:defRPr lang="en-US"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None/>
              <a:defRPr lang="en-US"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  <a:defRPr lang="en-US"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rgbClr val="0000FF"/>
                </a:solidFill>
              </a:rPr>
              <a:t>READING COMP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3305926" y="208977"/>
            <a:ext cx="2602930" cy="64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  <a:defRPr sz="2400" b="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None/>
              <a:defRPr lang="en-US"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  <a:defRPr lang="en-US"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None/>
              <a:defRPr lang="en-US"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  <a:defRPr lang="en-US"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rgbClr val="660066"/>
                </a:solidFill>
              </a:rPr>
              <a:t>WRITING 1 (#9)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6274697" y="196511"/>
            <a:ext cx="2602930" cy="645459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  <a:defRPr sz="2400" b="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None/>
              <a:defRPr lang="en-US"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  <a:defRPr lang="en-US"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None/>
              <a:defRPr lang="en-US"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  <a:defRPr lang="en-US"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rgbClr val="008000"/>
                </a:solidFill>
              </a:rPr>
              <a:t>WRITING 2 (#10)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15925" y="995069"/>
            <a:ext cx="2602930" cy="1452738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l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l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l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l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l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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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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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Close read the text</a:t>
            </a:r>
          </a:p>
          <a:p>
            <a:r>
              <a:rPr lang="en-US" b="1" dirty="0" smtClean="0"/>
              <a:t>Answer the multiple choice</a:t>
            </a:r>
            <a:endParaRPr lang="en-US" b="1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3305926" y="995069"/>
            <a:ext cx="2602930" cy="1452738"/>
          </a:xfrm>
          <a:prstGeom prst="rect">
            <a:avLst/>
          </a:prstGeom>
          <a:ln>
            <a:solidFill>
              <a:srgbClr val="66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l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l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l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l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l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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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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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Write a summary (length is your decision)</a:t>
            </a:r>
          </a:p>
          <a:p>
            <a:r>
              <a:rPr lang="en-US" b="1" dirty="0" smtClean="0"/>
              <a:t>Summary is about the attached </a:t>
            </a:r>
            <a:endParaRPr lang="en-US" b="1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6274697" y="995069"/>
            <a:ext cx="2602930" cy="1452738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l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l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l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l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l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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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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Char char="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At least 1 CELEL paragraph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4406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1242</TotalTime>
  <Words>319</Words>
  <Application>Microsoft Macintosh PowerPoint</Application>
  <PresentationFormat>On-screen Show (4:3)</PresentationFormat>
  <Paragraphs>58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Expo</vt:lpstr>
      <vt:lpstr> DO NOW</vt:lpstr>
      <vt:lpstr>AGENDA</vt:lpstr>
      <vt:lpstr>ANNOUNCEMENTS</vt:lpstr>
      <vt:lpstr>HOMEWORK</vt:lpstr>
      <vt:lpstr>ACTIVITY</vt:lpstr>
      <vt:lpstr>GROUPS / ROLES  (pg: )</vt:lpstr>
      <vt:lpstr>PowerPoint Presentation</vt:lpstr>
      <vt:lpstr>TESTING SET-UP</vt:lpstr>
      <vt:lpstr>TESTING OVERVIEW</vt:lpstr>
    </vt:vector>
  </TitlesOfParts>
  <Company>Alliance College-Ready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DO NOW</dc:title>
  <dc:creator>ESAT Student</dc:creator>
  <cp:lastModifiedBy>Lauren Larson-Long</cp:lastModifiedBy>
  <cp:revision>10</cp:revision>
  <dcterms:created xsi:type="dcterms:W3CDTF">2014-08-21T13:27:37Z</dcterms:created>
  <dcterms:modified xsi:type="dcterms:W3CDTF">2014-08-22T23:01:10Z</dcterms:modified>
</cp:coreProperties>
</file>