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5"/>
  </p:notesMasterIdLst>
  <p:sldIdLst>
    <p:sldId id="263" r:id="rId2"/>
    <p:sldId id="262" r:id="rId3"/>
    <p:sldId id="278" r:id="rId4"/>
    <p:sldId id="279" r:id="rId5"/>
    <p:sldId id="258" r:id="rId6"/>
    <p:sldId id="273" r:id="rId7"/>
    <p:sldId id="271" r:id="rId8"/>
    <p:sldId id="272" r:id="rId9"/>
    <p:sldId id="268" r:id="rId10"/>
    <p:sldId id="269" r:id="rId11"/>
    <p:sldId id="270" r:id="rId12"/>
    <p:sldId id="267" r:id="rId13"/>
    <p:sldId id="275" r:id="rId14"/>
    <p:sldId id="276" r:id="rId15"/>
    <p:sldId id="288" r:id="rId16"/>
    <p:sldId id="277" r:id="rId17"/>
    <p:sldId id="281" r:id="rId18"/>
    <p:sldId id="287" r:id="rId19"/>
    <p:sldId id="295" r:id="rId20"/>
    <p:sldId id="297" r:id="rId21"/>
    <p:sldId id="289" r:id="rId22"/>
    <p:sldId id="265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2E27B-3E2D-C040-BE98-9067052A72A7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2675F-C47E-5E49-97A3-002C6E6C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675F-C47E-5E49-97A3-002C6E6C6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the notes</a:t>
            </a:r>
            <a:r>
              <a:rPr lang="en-US" baseline="0" dirty="0" smtClean="0"/>
              <a:t> from the whiteboard and transfer them to this sheet of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2675F-C47E-5E49-97A3-002C6E6C6A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5D6C2C-DD2B-F949-9FEC-99569208611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BB0253-C90C-2348-95E1-DEE78C1F05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Assign groups</a:t>
            </a:r>
          </a:p>
          <a:p>
            <a:r>
              <a:rPr lang="en-US" dirty="0" smtClean="0"/>
              <a:t>Copies of activity sheet</a:t>
            </a:r>
          </a:p>
          <a:p>
            <a:r>
              <a:rPr lang="en-US" dirty="0" smtClean="0"/>
              <a:t>Copies of quiz, just in case</a:t>
            </a:r>
          </a:p>
          <a:p>
            <a:r>
              <a:rPr lang="en-US" dirty="0" smtClean="0"/>
              <a:t>More copies of reading packet</a:t>
            </a:r>
          </a:p>
          <a:p>
            <a:r>
              <a:rPr lang="en-US" dirty="0" smtClean="0"/>
              <a:t>Name Cards</a:t>
            </a:r>
          </a:p>
          <a:p>
            <a:r>
              <a:rPr lang="en-US" dirty="0" smtClean="0"/>
              <a:t>Seating Charts for honors</a:t>
            </a:r>
          </a:p>
          <a:p>
            <a:r>
              <a:rPr lang="en-US" dirty="0" smtClean="0"/>
              <a:t>List of students for tutoring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9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6 at 2.4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5000625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037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6 at 2.5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0915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4906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16 at 2.4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799096"/>
          </a:xfrm>
          <a:prstGeom prst="rect">
            <a:avLst/>
          </a:prstGeom>
          <a:ln w="57150" cmpd="sng">
            <a:solidFill>
              <a:srgbClr val="FFFD80"/>
            </a:solidFill>
          </a:ln>
        </p:spPr>
      </p:pic>
    </p:spTree>
    <p:extLst>
      <p:ext uri="{BB962C8B-B14F-4D97-AF65-F5344CB8AC3E}">
        <p14:creationId xmlns:p14="http://schemas.microsoft.com/office/powerpoint/2010/main" val="41193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was writing the letters?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whom are the letters written?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is the writer and why is he there?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Robert feel about Dr. Frankenstein?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 the end of Letter 4, what does Frankenstein say he will do the next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0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 Minute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3500" dirty="0" smtClean="0"/>
              <a:t>Update </a:t>
            </a:r>
            <a:r>
              <a:rPr lang="en-US" sz="3500" dirty="0" smtClean="0">
                <a:solidFill>
                  <a:srgbClr val="0000FF"/>
                </a:solidFill>
              </a:rPr>
              <a:t>your </a:t>
            </a:r>
            <a:r>
              <a:rPr lang="en-US" sz="3500" b="1" dirty="0" smtClean="0">
                <a:solidFill>
                  <a:srgbClr val="0000FF"/>
                </a:solidFill>
              </a:rPr>
              <a:t>timeline of events</a:t>
            </a:r>
          </a:p>
          <a:p>
            <a:pPr lvl="2"/>
            <a:r>
              <a:rPr lang="en-US" sz="2500" dirty="0" smtClean="0">
                <a:solidFill>
                  <a:srgbClr val="000000"/>
                </a:solidFill>
              </a:rPr>
              <a:t>Be strategic… this has to last for the whole novel </a:t>
            </a:r>
          </a:p>
          <a:p>
            <a:pPr marL="457200" lvl="2" indent="0">
              <a:buNone/>
            </a:pPr>
            <a:endParaRPr lang="en-US" sz="3500" dirty="0" smtClean="0">
              <a:solidFill>
                <a:srgbClr val="0000FF"/>
              </a:solidFill>
            </a:endParaRPr>
          </a:p>
          <a:p>
            <a:r>
              <a:rPr lang="en-US" sz="3500" dirty="0" smtClean="0">
                <a:solidFill>
                  <a:schemeClr val="tx1"/>
                </a:solidFill>
              </a:rPr>
              <a:t>Update your </a:t>
            </a:r>
            <a:r>
              <a:rPr lang="en-US" sz="3500" b="1" dirty="0" smtClean="0">
                <a:solidFill>
                  <a:srgbClr val="0000FF"/>
                </a:solidFill>
              </a:rPr>
              <a:t>character list </a:t>
            </a:r>
            <a:r>
              <a:rPr lang="en-US" sz="3500" dirty="0" smtClean="0"/>
              <a:t>(if necessary)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5902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Prompt: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</a:rPr>
              <a:t>Of the robots and creatures we have read about during this unit, which one is the </a:t>
            </a:r>
            <a:r>
              <a:rPr lang="en-US" sz="3000" i="1" dirty="0">
                <a:solidFill>
                  <a:srgbClr val="000000"/>
                </a:solidFill>
              </a:rPr>
              <a:t>most human? </a:t>
            </a:r>
            <a:r>
              <a:rPr lang="en-US" sz="3000" b="1" u="sng" dirty="0">
                <a:solidFill>
                  <a:srgbClr val="FD4244"/>
                </a:solidFill>
              </a:rPr>
              <a:t>In your essay you should create a precise and </a:t>
            </a:r>
            <a:r>
              <a:rPr lang="en-US" sz="30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insightful definition of what it means to be human </a:t>
            </a:r>
            <a:r>
              <a:rPr lang="en-US" sz="3000" dirty="0">
                <a:solidFill>
                  <a:srgbClr val="000000"/>
                </a:solidFill>
              </a:rPr>
              <a:t>(thesis) and then effectively defend your response with evidence from our unit texts (body). </a:t>
            </a:r>
          </a:p>
        </p:txBody>
      </p:sp>
    </p:spTree>
    <p:extLst>
      <p:ext uri="{BB962C8B-B14F-4D97-AF65-F5344CB8AC3E}">
        <p14:creationId xmlns:p14="http://schemas.microsoft.com/office/powerpoint/2010/main" val="16233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What is intelligence?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925" y="2838063"/>
            <a:ext cx="8191115" cy="33239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Your essay definition answers “what does it mean to be human?”</a:t>
            </a:r>
          </a:p>
          <a:p>
            <a:pPr marL="457200" indent="-457200">
              <a:buFont typeface="Arial"/>
              <a:buChar char="•"/>
            </a:pPr>
            <a:endParaRPr lang="en-US" sz="3000" dirty="0" smtClean="0"/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Part of humanity is </a:t>
            </a:r>
            <a:r>
              <a:rPr lang="en-US" sz="3000" i="1" dirty="0" smtClean="0"/>
              <a:t>intelligence</a:t>
            </a:r>
          </a:p>
          <a:p>
            <a:endParaRPr lang="en-US" sz="3000" dirty="0" smtClean="0"/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You may want to include this idea in your essay…</a:t>
            </a:r>
          </a:p>
        </p:txBody>
      </p:sp>
    </p:spTree>
    <p:extLst>
      <p:ext uri="{BB962C8B-B14F-4D97-AF65-F5344CB8AC3E}">
        <p14:creationId xmlns:p14="http://schemas.microsoft.com/office/powerpoint/2010/main" val="208637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INDIVIDUAL TASK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3500" dirty="0" smtClean="0"/>
              <a:t> All of you have been </a:t>
            </a:r>
            <a:r>
              <a:rPr lang="en-US" sz="3500" b="1" dirty="0" smtClean="0">
                <a:solidFill>
                  <a:srgbClr val="0000FF"/>
                </a:solidFill>
              </a:rPr>
              <a:t>assigned an audio clip</a:t>
            </a:r>
            <a:endParaRPr lang="en-US" sz="400" b="1" dirty="0" smtClean="0">
              <a:solidFill>
                <a:srgbClr val="0000FF"/>
              </a:solidFill>
            </a:endParaRPr>
          </a:p>
          <a:p>
            <a:r>
              <a:rPr lang="en-US" sz="3500" dirty="0" smtClean="0"/>
              <a:t> Next class, you will be placed in </a:t>
            </a:r>
            <a:r>
              <a:rPr lang="en-US" sz="3500" b="1" dirty="0" smtClean="0">
                <a:solidFill>
                  <a:srgbClr val="0000FF"/>
                </a:solidFill>
              </a:rPr>
              <a:t>small groups</a:t>
            </a:r>
          </a:p>
          <a:p>
            <a:pPr lvl="3"/>
            <a:r>
              <a:rPr lang="en-US" sz="3000" dirty="0"/>
              <a:t> </a:t>
            </a:r>
            <a:r>
              <a:rPr lang="en-US" sz="3000" dirty="0" smtClean="0"/>
              <a:t>Share findings </a:t>
            </a:r>
            <a:r>
              <a:rPr lang="en-US" sz="3000" dirty="0" smtClean="0">
                <a:sym typeface="Wingdings"/>
              </a:rPr>
              <a:t> Small group presentations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99160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39036"/>
            <a:ext cx="8308975" cy="62409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D4244"/>
                </a:solidFill>
              </a:rPr>
              <a:t>YOUR INDIVIDUAL TASK</a:t>
            </a:r>
            <a:endParaRPr lang="en-US" b="1" dirty="0">
              <a:solidFill>
                <a:srgbClr val="FD4244"/>
              </a:solidFill>
            </a:endParaRPr>
          </a:p>
        </p:txBody>
      </p:sp>
      <p:pic>
        <p:nvPicPr>
          <p:cNvPr id="3" name="Picture 2" descr="Screen Shot 2014-09-16 at 8.3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82" y="1144634"/>
            <a:ext cx="4657840" cy="566632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801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TEACHER EXAMPLE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OUR QUESTION </a:t>
            </a:r>
            <a:r>
              <a:rPr lang="en-US" b="1" dirty="0" smtClean="0">
                <a:sym typeface="Wingdings"/>
              </a:rPr>
              <a:t></a:t>
            </a:r>
            <a:r>
              <a:rPr lang="en-US" b="1" dirty="0">
                <a:sym typeface="Wingdings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“What is intelligence?”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Ted Talk with Henry </a:t>
            </a:r>
            <a:r>
              <a:rPr lang="en-US" b="1" dirty="0" err="1" smtClean="0"/>
              <a:t>Markram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b="1" u="sng" dirty="0">
                <a:solidFill>
                  <a:srgbClr val="0000FF"/>
                </a:solidFill>
              </a:rPr>
              <a:t>https://www.youtube.com/watch?v=</a:t>
            </a:r>
            <a:r>
              <a:rPr lang="en-US" b="1" u="sng" dirty="0" smtClean="0">
                <a:solidFill>
                  <a:srgbClr val="0000FF"/>
                </a:solidFill>
              </a:rPr>
              <a:t>oYqXQw2CryI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347005"/>
            <a:ext cx="8308975" cy="1143000"/>
          </a:xfrm>
          <a:solidFill>
            <a:srgbClr val="CCFFCC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DO NOW</a:t>
            </a:r>
            <a:endParaRPr lang="en-US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TAKE OUT: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500" b="1" i="1" dirty="0" smtClean="0">
                <a:solidFill>
                  <a:srgbClr val="000000"/>
                </a:solidFill>
              </a:rPr>
              <a:t>Frankenstein</a:t>
            </a:r>
            <a:r>
              <a:rPr lang="en-US" sz="2500" b="1" dirty="0" smtClean="0">
                <a:solidFill>
                  <a:srgbClr val="000000"/>
                </a:solidFill>
              </a:rPr>
              <a:t> Book</a:t>
            </a:r>
          </a:p>
          <a:p>
            <a:r>
              <a:rPr lang="en-US" sz="2500" b="1" dirty="0" smtClean="0">
                <a:solidFill>
                  <a:srgbClr val="000000"/>
                </a:solidFill>
              </a:rPr>
              <a:t>Reading Packet</a:t>
            </a:r>
          </a:p>
          <a:p>
            <a:r>
              <a:rPr lang="en-US" sz="2500" b="1" dirty="0" smtClean="0">
                <a:solidFill>
                  <a:srgbClr val="000000"/>
                </a:solidFill>
              </a:rPr>
              <a:t>E-Book</a:t>
            </a:r>
          </a:p>
          <a:p>
            <a:r>
              <a:rPr lang="en-US" sz="2500" b="1" dirty="0" smtClean="0">
                <a:solidFill>
                  <a:srgbClr val="000000"/>
                </a:solidFill>
              </a:rPr>
              <a:t>Pen/Pencil</a:t>
            </a:r>
          </a:p>
          <a:p>
            <a:r>
              <a:rPr lang="en-US" sz="2500" b="1" dirty="0" err="1" smtClean="0">
                <a:solidFill>
                  <a:srgbClr val="000000"/>
                </a:solidFill>
              </a:rPr>
              <a:t>iPad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DO THIS: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chemeClr val="tx1"/>
                </a:solidFill>
              </a:rPr>
              <a:t>Reading Packet out and open to HW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1" u="sng" dirty="0" smtClean="0">
                <a:solidFill>
                  <a:schemeClr val="tx1"/>
                </a:solidFill>
              </a:rPr>
              <a:t>Review</a:t>
            </a:r>
            <a:r>
              <a:rPr lang="en-US" sz="2500" b="1" dirty="0" smtClean="0">
                <a:solidFill>
                  <a:schemeClr val="tx1"/>
                </a:solidFill>
              </a:rPr>
              <a:t> for On-Time Quiz</a:t>
            </a:r>
          </a:p>
          <a:p>
            <a:pPr lvl="2"/>
            <a:r>
              <a:rPr lang="en-US" sz="2500" dirty="0" smtClean="0">
                <a:solidFill>
                  <a:schemeClr val="tx1"/>
                </a:solidFill>
              </a:rPr>
              <a:t>Letters 1-4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39036"/>
            <a:ext cx="8308975" cy="62409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D4244"/>
                </a:solidFill>
              </a:rPr>
              <a:t>YOUR INDIVIDUAL TASK</a:t>
            </a:r>
            <a:endParaRPr lang="en-US" b="1" dirty="0">
              <a:solidFill>
                <a:srgbClr val="FD4244"/>
              </a:solidFill>
            </a:endParaRPr>
          </a:p>
        </p:txBody>
      </p:sp>
      <p:pic>
        <p:nvPicPr>
          <p:cNvPr id="5" name="Picture 4" descr="Screen Shot 2014-09-16 at 8.3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836"/>
            <a:ext cx="9144000" cy="50710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897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39036"/>
            <a:ext cx="8308975" cy="62409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D4244"/>
                </a:solidFill>
              </a:rPr>
              <a:t>YOUR INDIVIDUAL TASK</a:t>
            </a:r>
            <a:endParaRPr lang="en-US" b="1" dirty="0">
              <a:solidFill>
                <a:srgbClr val="FD4244"/>
              </a:solidFill>
            </a:endParaRPr>
          </a:p>
        </p:txBody>
      </p:sp>
      <p:pic>
        <p:nvPicPr>
          <p:cNvPr id="5" name="Picture 4" descr="Screen Shot 2014-09-16 at 8.3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836"/>
            <a:ext cx="9144000" cy="50710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9225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 Chapters 1-2</a:t>
            </a:r>
            <a:endParaRPr lang="en-US" sz="3000" b="1" dirty="0"/>
          </a:p>
          <a:p>
            <a:r>
              <a:rPr lang="en-US" sz="3000" b="1" dirty="0" smtClean="0"/>
              <a:t> Packet Chapters 1-2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38337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Based on YOUR audio recording today, </a:t>
            </a:r>
            <a:r>
              <a:rPr lang="en-US" sz="3500" u="sng" dirty="0" smtClean="0"/>
              <a:t>create an original definition of </a:t>
            </a:r>
            <a:r>
              <a:rPr lang="en-US" sz="3500" b="1" i="1" u="sng" dirty="0" smtClean="0">
                <a:solidFill>
                  <a:srgbClr val="0000FF"/>
                </a:solidFill>
              </a:rPr>
              <a:t>human</a:t>
            </a:r>
            <a:r>
              <a:rPr lang="en-US" sz="3500" i="1" u="sng" dirty="0" smtClean="0">
                <a:solidFill>
                  <a:srgbClr val="0000FF"/>
                </a:solidFill>
              </a:rPr>
              <a:t> </a:t>
            </a:r>
            <a:r>
              <a:rPr lang="en-US" sz="3500" b="1" i="1" u="sng" dirty="0" smtClean="0">
                <a:solidFill>
                  <a:srgbClr val="0000FF"/>
                </a:solidFill>
              </a:rPr>
              <a:t>intelligence</a:t>
            </a:r>
            <a:r>
              <a:rPr lang="en-US" sz="3500" u="sng" dirty="0" smtClean="0"/>
              <a:t>.</a:t>
            </a:r>
            <a:endParaRPr lang="en-US" sz="3500" u="sng" dirty="0"/>
          </a:p>
        </p:txBody>
      </p:sp>
    </p:spTree>
    <p:extLst>
      <p:ext uri="{BB962C8B-B14F-4D97-AF65-F5344CB8AC3E}">
        <p14:creationId xmlns:p14="http://schemas.microsoft.com/office/powerpoint/2010/main" val="340766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817" y="2756646"/>
            <a:ext cx="6827158" cy="3491753"/>
          </a:xfrm>
          <a:ln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 Announcements </a:t>
            </a:r>
          </a:p>
          <a:p>
            <a:r>
              <a:rPr lang="en-US" sz="3000" b="1" dirty="0" smtClean="0"/>
              <a:t> Practice On-Time Quiz</a:t>
            </a:r>
          </a:p>
          <a:p>
            <a:r>
              <a:rPr lang="en-US" sz="3000" b="1" dirty="0" smtClean="0"/>
              <a:t> “What is Knowledge?”</a:t>
            </a:r>
          </a:p>
          <a:p>
            <a:pPr lvl="4">
              <a:buFont typeface="Arial"/>
              <a:buChar char="•"/>
            </a:pPr>
            <a:r>
              <a:rPr lang="en-US" sz="2800" dirty="0" smtClean="0"/>
              <a:t>Teacher Model</a:t>
            </a:r>
          </a:p>
          <a:p>
            <a:pPr lvl="4">
              <a:buFont typeface="Arial"/>
              <a:buChar char="•"/>
            </a:pPr>
            <a:r>
              <a:rPr lang="en-US" sz="2800" dirty="0" smtClean="0"/>
              <a:t>Student Activity</a:t>
            </a:r>
          </a:p>
          <a:p>
            <a:r>
              <a:rPr lang="en-US" sz="3000" b="1" dirty="0" smtClean="0"/>
              <a:t>  Exit Ticket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8168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Internalize expectations for On-Time Quizzes by successfully completing a practice quiz on </a:t>
            </a:r>
            <a:r>
              <a:rPr lang="en-US" sz="3000" dirty="0" err="1" smtClean="0"/>
              <a:t>Socrative.com</a:t>
            </a:r>
            <a:r>
              <a:rPr lang="en-US" sz="3000" dirty="0" smtClean="0"/>
              <a:t>.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Use graphic organizes to create a successful definition of </a:t>
            </a:r>
            <a:r>
              <a:rPr lang="en-US" sz="3000" i="1" dirty="0" smtClean="0"/>
              <a:t>human intelligence </a:t>
            </a:r>
            <a:r>
              <a:rPr lang="en-US" sz="3000" dirty="0" smtClean="0"/>
              <a:t>that references what is learned from your Pearson audio recording.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486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200" b="1" dirty="0" smtClean="0">
                <a:solidFill>
                  <a:srgbClr val="0000FF"/>
                </a:solidFill>
                <a:latin typeface="Lucida Calligraphy"/>
                <a:cs typeface="Lucida Calligraphy"/>
              </a:rPr>
              <a:t>Do-Now / On-Time Quizzes</a:t>
            </a:r>
          </a:p>
        </p:txBody>
      </p:sp>
      <p:pic>
        <p:nvPicPr>
          <p:cNvPr id="21507" name="Picture 3" descr="Screen Shot 2014-09-14 at 7.3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60" y="1152525"/>
            <a:ext cx="4057650" cy="5516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0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	On-Time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Today’s on-time quiz will </a:t>
            </a:r>
            <a:r>
              <a:rPr lang="en-US" b="1" u="sng" dirty="0" smtClean="0"/>
              <a:t>not</a:t>
            </a:r>
            <a:r>
              <a:rPr lang="en-US" dirty="0" smtClean="0"/>
              <a:t> count towards your grade</a:t>
            </a:r>
          </a:p>
          <a:p>
            <a:pPr lvl="2"/>
            <a:r>
              <a:rPr lang="en-US" i="1" dirty="0" smtClean="0"/>
              <a:t>Practice</a:t>
            </a:r>
            <a:r>
              <a:rPr lang="en-US" dirty="0" smtClean="0"/>
              <a:t>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All upcoming On-Time Quizzes will be averaged on a weekly basis and entered as an academic grade.</a:t>
            </a:r>
          </a:p>
          <a:p>
            <a:r>
              <a:rPr lang="en-US" dirty="0" smtClean="0"/>
              <a:t>Thurs/Fri will be averaged with next week</a:t>
            </a:r>
          </a:p>
          <a:p>
            <a:r>
              <a:rPr lang="en-US" dirty="0" smtClean="0"/>
              <a:t>As you take this practice quiz, please have your packet out, so I can give you a sticker for completed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86077"/>
            <a:ext cx="8308975" cy="749536"/>
          </a:xfrm>
          <a:solidFill>
            <a:srgbClr val="FFFD80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ON-TIME QUIZ DIRECTIONS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4-09-16 at 2.5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1" y="344958"/>
            <a:ext cx="8908361" cy="6319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520" y="1897269"/>
            <a:ext cx="4013483" cy="127007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STEP 1:  </a:t>
            </a:r>
            <a:r>
              <a:rPr lang="en-US" sz="3000" b="1" dirty="0" err="1" smtClean="0">
                <a:solidFill>
                  <a:srgbClr val="0000FF"/>
                </a:solidFill>
              </a:rPr>
              <a:t>www.socrative.com</a:t>
            </a:r>
            <a:endParaRPr lang="en-US" sz="3000" b="1" dirty="0" smtClean="0">
              <a:solidFill>
                <a:srgbClr val="0000FF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207180" y="987834"/>
            <a:ext cx="282198" cy="1066234"/>
          </a:xfrm>
          <a:prstGeom prst="up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703301" y="1160314"/>
            <a:ext cx="1552089" cy="893756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STEP 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5390" y="1348472"/>
            <a:ext cx="1207180" cy="548797"/>
          </a:xfrm>
          <a:prstGeom prst="rect">
            <a:avLst/>
          </a:prstGeom>
          <a:noFill/>
          <a:ln w="38100" cmpd="sng">
            <a:solidFill>
              <a:schemeClr val="accent3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16 at 2.5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4" y="607401"/>
            <a:ext cx="8812247" cy="5272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21174" y="1379832"/>
            <a:ext cx="4530846" cy="119167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“L3Frankenstein”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189240">
            <a:off x="5252020" y="2477426"/>
            <a:ext cx="815238" cy="486077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6 at 2.4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8" y="601744"/>
            <a:ext cx="8353372" cy="594329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847770" y="752636"/>
            <a:ext cx="2866180" cy="1740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FIRST </a:t>
            </a:r>
          </a:p>
          <a:p>
            <a:pPr algn="ctr"/>
            <a:r>
              <a:rPr lang="en-US" sz="3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&amp; </a:t>
            </a:r>
          </a:p>
          <a:p>
            <a:pPr algn="ctr"/>
            <a:r>
              <a:rPr lang="en-US" sz="3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LAST NAME!</a:t>
            </a:r>
            <a:endParaRPr lang="en-US" sz="3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6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1426</TotalTime>
  <Words>511</Words>
  <Application>Microsoft Macintosh PowerPoint</Application>
  <PresentationFormat>On-screen Show (4:3)</PresentationFormat>
  <Paragraphs>83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Expo</vt:lpstr>
      <vt:lpstr>TO DO</vt:lpstr>
      <vt:lpstr>DO NOW</vt:lpstr>
      <vt:lpstr>AGENDA</vt:lpstr>
      <vt:lpstr>OBJECTIVES</vt:lpstr>
      <vt:lpstr>Do-Now / On-Time Quizzes</vt:lpstr>
      <vt:lpstr>PRACTICE On-Time Quiz</vt:lpstr>
      <vt:lpstr>ON-TIME QUIZ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Quiz</vt:lpstr>
      <vt:lpstr>5 Minute Updates</vt:lpstr>
      <vt:lpstr>Project Prompt:</vt:lpstr>
      <vt:lpstr>What is intelligence?</vt:lpstr>
      <vt:lpstr>YOUR INDIVIDUAL TASK</vt:lpstr>
      <vt:lpstr>YOUR INDIVIDUAL TASK</vt:lpstr>
      <vt:lpstr>TEACHER EXAMPLE</vt:lpstr>
      <vt:lpstr>YOUR INDIVIDUAL TASK</vt:lpstr>
      <vt:lpstr>YOUR INDIVIDUAL TASK</vt:lpstr>
      <vt:lpstr>HOMEWORK</vt:lpstr>
      <vt:lpstr>EXIT TICKET</vt:lpstr>
    </vt:vector>
  </TitlesOfParts>
  <Company>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DO</dc:title>
  <dc:creator>Lauren Larson-Long</dc:creator>
  <cp:lastModifiedBy>Lauren Larson-Long</cp:lastModifiedBy>
  <cp:revision>16</cp:revision>
  <dcterms:created xsi:type="dcterms:W3CDTF">2014-09-16T21:10:23Z</dcterms:created>
  <dcterms:modified xsi:type="dcterms:W3CDTF">2014-09-17T20:56:43Z</dcterms:modified>
</cp:coreProperties>
</file>